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2" r:id="rId9"/>
    <p:sldId id="270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>
        <p:scale>
          <a:sx n="75" d="100"/>
          <a:sy n="75" d="100"/>
        </p:scale>
        <p:origin x="13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15774-86D7-9385-9225-C78782E8C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8803D-06AA-4492-54B5-871AE925F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B56F9-1A3E-867A-6D7B-7E4A1D52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83FD-C16C-8338-1BAA-822A6B88A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F7CE4-C812-5545-76D2-476B6D5A5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0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514C-1692-015F-D591-E22E89320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F5DA8-7DC1-A5CD-D60A-8E4DA96E5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7F448-E828-BA81-B4A8-CFA4AF28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1032F-9B26-9B1F-51CC-BD6FAE0CB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6BD70-DB9B-9A0B-29FC-EE92C45BE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5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19AE0-CFD9-FD4C-BFAA-10092E553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E6C1D-8500-E580-970B-5CAB9F870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EBE79-D8E5-66AA-37B3-13918BD4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A213B-B8B7-607F-F52B-97C80A68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BFDD7-D380-2F2C-A4CD-6AC2C80F3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A1267-9F0E-68B1-2ADE-E0334220F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67B19-AE5D-7B4A-0B5B-89A95D164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4511D-8C68-3B75-B62A-CCF1F918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E01E4-1914-DB2C-F6AF-C9A32DDD5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02835-337A-47C5-FC76-E3CF4EFA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A245A-CF4B-CC46-5CCB-E6F7388E1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97CAE-69E0-C121-008F-1FD979B81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C7B8D-D948-3F8A-CF09-14EFBA30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0DF57-36A1-E3E9-DBEB-281204CC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045E8-7591-B5C5-B5A6-F2EF3F84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6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CC76F-1302-4BF3-1A0C-33F4738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6DD6-1EA6-3CD2-6529-1B090AFD9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655DC-AB0E-B511-33A9-6572D24F3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8BDF3-87CB-199A-C026-F07ACDF04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EE974-2E9C-EF5B-DF25-64C06865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AAE8F-ED16-8203-29B5-3EEAAD6D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989E2-254E-11FD-574D-44AB8F564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F83C6-060C-CD76-D81D-293B1BAD0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0FEA9-6F12-D127-3352-25FD5C826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0827CE-0F2A-4366-726C-FD675C4DF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E5D30-EE9C-9CAF-77D8-0EAAD296C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41693F-4340-6663-188F-6CD73EC88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5B5DD3-5E14-D656-C92B-59FB208A5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E642A-9EB2-FA74-FF1A-F825FA8B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2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C98B8-DBDF-6865-5F18-D946777EF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0A9DF-03DD-07BD-C6EA-C5DD12F83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5A46D-4C1E-0026-7DBC-F2F915F5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C942DA-EE6E-40A6-C9D0-BFC2D47F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1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11A79-B87E-FDAD-8A35-6D85A98D0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DD5D2-6999-7710-595E-4077F542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1F813-CC8C-3DDC-182A-ED41D045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69DE1-52C7-FCD6-2239-864FAF23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BED5A-D140-8D9F-DABD-0D2E1F5D9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614C1-91F1-CC7B-6B17-34A24C681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B18C-B8AD-48FE-D800-0E0A56CDB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2758A-1C44-6492-1280-42F7CD5D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981A5-3A20-5CDF-1EFF-FF11A623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4BF6-5B97-FAF1-85F1-34305889B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32964-808B-33D9-2156-EF60D5EA8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B8A5-435A-5791-D7AB-FB753FCED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2961D-17FF-7E9B-CEF8-422DECAE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A499F-0B1C-5AD6-9FA5-B113D093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AB293-D60E-AFE8-8365-5B63359B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3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FD8890-4443-AAA6-6320-B98A8825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4D253-308F-52A8-AF84-6805F217F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73DFE-2180-33DB-723C-740A00CC3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828994-CF71-49CD-935F-7EA7DFD81EF3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0F1D9-F0BA-8F7F-19A2-D69A1278E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636C4-6C73-C0F2-26B0-3D0D9943F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98441F-D40D-4C9F-9012-24685AC9F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1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dog with a paw raised&#10;&#10;AI-generated content may be incorrect.">
            <a:extLst>
              <a:ext uri="{FF2B5EF4-FFF2-40B4-BE49-F238E27FC236}">
                <a16:creationId xmlns:a16="http://schemas.microsoft.com/office/drawing/2014/main" id="{4B1584CB-2450-2014-1024-9F9116A52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13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3E3C8-20D2-26A0-B77B-5D4D1A29D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running through a forest&#10;&#10;AI-generated content may be incorrect.">
            <a:extLst>
              <a:ext uri="{FF2B5EF4-FFF2-40B4-BE49-F238E27FC236}">
                <a16:creationId xmlns:a16="http://schemas.microsoft.com/office/drawing/2014/main" id="{51A9BD11-CB0E-8E73-8666-487D07CD2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21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FBC88-A06D-A6C3-BEF0-1475D5A3B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a sandy beach and blue water&#10;&#10;AI-generated content may be incorrect.">
            <a:extLst>
              <a:ext uri="{FF2B5EF4-FFF2-40B4-BE49-F238E27FC236}">
                <a16:creationId xmlns:a16="http://schemas.microsoft.com/office/drawing/2014/main" id="{2567D981-A99A-3E42-0E18-FE1D4E52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32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5CE4E-666F-13C4-CC30-4A75AC1E2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forest with trees and hills&#10;&#10;AI-generated content may be incorrect.">
            <a:extLst>
              <a:ext uri="{FF2B5EF4-FFF2-40B4-BE49-F238E27FC236}">
                <a16:creationId xmlns:a16="http://schemas.microsoft.com/office/drawing/2014/main" id="{C2284914-8BAA-129E-D8E7-F3F10289A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25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D08C0-BD56-752E-E0F0-093645C3C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mountains and trees&#10;&#10;AI-generated content may be incorrect.">
            <a:extLst>
              <a:ext uri="{FF2B5EF4-FFF2-40B4-BE49-F238E27FC236}">
                <a16:creationId xmlns:a16="http://schemas.microsoft.com/office/drawing/2014/main" id="{78405199-CC57-8E61-8903-0063DA585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54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724F1-426F-E3BA-E7DE-CB64D3553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lake and mountains&#10;&#10;AI-generated content may be incorrect.">
            <a:extLst>
              <a:ext uri="{FF2B5EF4-FFF2-40B4-BE49-F238E27FC236}">
                <a16:creationId xmlns:a16="http://schemas.microsoft.com/office/drawing/2014/main" id="{C68061EB-7653-CD4B-2552-2F15C6F08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10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2328A-17BF-AA47-9F7A-3CBB9CCE2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trees with a bright star in the sky&#10;&#10;AI-generated content may be incorrect.">
            <a:extLst>
              <a:ext uri="{FF2B5EF4-FFF2-40B4-BE49-F238E27FC236}">
                <a16:creationId xmlns:a16="http://schemas.microsoft.com/office/drawing/2014/main" id="{E8BB8AB5-E500-6496-BFBD-4349E5541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63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animal waving in the grass&#10;&#10;AI-generated content may be incorrect.">
            <a:extLst>
              <a:ext uri="{FF2B5EF4-FFF2-40B4-BE49-F238E27FC236}">
                <a16:creationId xmlns:a16="http://schemas.microsoft.com/office/drawing/2014/main" id="{4EA5B4D9-012E-DF20-6AA3-10965FD08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4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rab on a beach&#10;&#10;AI-generated content may be incorrect.">
            <a:extLst>
              <a:ext uri="{FF2B5EF4-FFF2-40B4-BE49-F238E27FC236}">
                <a16:creationId xmlns:a16="http://schemas.microsoft.com/office/drawing/2014/main" id="{18667F3D-A0D6-CD0A-BD43-A20068459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2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bear waving in the woods&#10;&#10;AI-generated content may be incorrect.">
            <a:extLst>
              <a:ext uri="{FF2B5EF4-FFF2-40B4-BE49-F238E27FC236}">
                <a16:creationId xmlns:a16="http://schemas.microsoft.com/office/drawing/2014/main" id="{897E2096-C944-0835-DAC6-B2706558F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6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CAB39-447D-00C9-F8A1-595920B7D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9C914-9707-1998-8DA4-083A7456E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60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3331B-5DD1-305D-1E15-3D450D687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EB2420-D4AD-CCE7-D612-FA4B01758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83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326DD-1FD5-8EF1-5367-463BAF437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trees with a bright star in the sky&#10;&#10;AI-generated content may be incorrect.">
            <a:extLst>
              <a:ext uri="{FF2B5EF4-FFF2-40B4-BE49-F238E27FC236}">
                <a16:creationId xmlns:a16="http://schemas.microsoft.com/office/drawing/2014/main" id="{2C94DDE8-8EB7-98D3-1087-0DF914750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58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7BF5F-FA21-F234-69B4-0A95C50E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59" y="223688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following slides are ready for you to add Group Publisher’s Bible Buddies from your Digital Kit or  your Clip Art CD</a:t>
            </a:r>
          </a:p>
        </p:txBody>
      </p:sp>
    </p:spTree>
    <p:extLst>
      <p:ext uri="{BB962C8B-B14F-4D97-AF65-F5344CB8AC3E}">
        <p14:creationId xmlns:p14="http://schemas.microsoft.com/office/powerpoint/2010/main" val="11990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 with trees&#10;&#10;AI-generated content may be incorrect.">
            <a:extLst>
              <a:ext uri="{FF2B5EF4-FFF2-40B4-BE49-F238E27FC236}">
                <a16:creationId xmlns:a16="http://schemas.microsoft.com/office/drawing/2014/main" id="{DB50928A-B8E9-B27B-899D-B9BD94008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05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22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following slides are ready for you to add Group Publisher’s Bible Buddies from your Digital Kit or  your Clip Art CD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Tammy Bailey</dc:creator>
  <cp:lastModifiedBy>Tammy Bailey</cp:lastModifiedBy>
  <cp:revision>1</cp:revision>
  <dcterms:created xsi:type="dcterms:W3CDTF">2025-06-05T20:02:13Z</dcterms:created>
  <dcterms:modified xsi:type="dcterms:W3CDTF">2025-06-05T22:44:31Z</dcterms:modified>
</cp:coreProperties>
</file>